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0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7CAA90-A449-994E-B1E4-97460B262A61}" type="datetimeFigureOut">
              <a:rPr lang="en-US" smtClean="0"/>
              <a:t>8/10/10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B9B49F0-3DD7-1C48-996B-30A3DA09E32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Valentines_Day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032" r="-3032"/>
          <a:stretch>
            <a:fillRect/>
          </a:stretch>
        </p:blipFill>
        <p:spPr>
          <a:xfrm>
            <a:off x="1507067" y="350670"/>
            <a:ext cx="6299200" cy="591466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477000" y="6265333"/>
            <a:ext cx="2057400" cy="347133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1600" dirty="0" smtClean="0"/>
              <a:t>Toni </a:t>
            </a:r>
            <a:r>
              <a:rPr lang="en-US" sz="1600" dirty="0" err="1" smtClean="0"/>
              <a:t>Berardi</a:t>
            </a:r>
            <a:r>
              <a:rPr lang="en-US" sz="1600" dirty="0" smtClean="0"/>
              <a:t>, Feb. 14, 1929.</a:t>
            </a:r>
            <a:endParaRPr lang="en-US" sz="16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Mafia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 Capone</a:t>
            </a:r>
          </a:p>
          <a:p>
            <a:r>
              <a:rPr lang="en-US" dirty="0" smtClean="0"/>
              <a:t>Bugs Moran</a:t>
            </a:r>
          </a:p>
          <a:p>
            <a:r>
              <a:rPr lang="en-US" dirty="0" smtClean="0"/>
              <a:t>Charles “Lucky” </a:t>
            </a:r>
            <a:r>
              <a:rPr lang="en-US" dirty="0" err="1" smtClean="0"/>
              <a:t>Luciano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Corrupt law enforcement agencies</a:t>
            </a:r>
          </a:p>
          <a:p>
            <a:r>
              <a:rPr lang="en-US" dirty="0" smtClean="0"/>
              <a:t>Racketeering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Organized Crime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Organized Bootleggers</a:t>
            </a:r>
            <a:endParaRPr lang="en-US" dirty="0"/>
          </a:p>
        </p:txBody>
      </p:sp>
      <p:pic>
        <p:nvPicPr>
          <p:cNvPr id="12" name="Picture 11" descr="800px-AlCaponemugshotCP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80875"/>
            <a:ext cx="3705800" cy="2334654"/>
          </a:xfrm>
          <a:prstGeom prst="rect">
            <a:avLst/>
          </a:prstGeom>
        </p:spPr>
      </p:pic>
      <p:pic>
        <p:nvPicPr>
          <p:cNvPr id="13" name="Picture 12" descr="speak eas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134" y="3780875"/>
            <a:ext cx="3225800" cy="2623651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Mafia Family Structure</a:t>
            </a:r>
            <a:endParaRPr lang="en-US" dirty="0"/>
          </a:p>
        </p:txBody>
      </p:sp>
      <p:pic>
        <p:nvPicPr>
          <p:cNvPr id="8" name="Picture 7" descr="580px-Mafia_family_structure_tree.en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61067"/>
            <a:ext cx="8049984" cy="3886199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what ways did the face of crime change during Prohibition?</a:t>
            </a:r>
          </a:p>
          <a:p>
            <a:r>
              <a:rPr lang="en-US" dirty="0" smtClean="0"/>
              <a:t>How did law enforcement agencies implement Prohibition?</a:t>
            </a:r>
          </a:p>
          <a:p>
            <a:r>
              <a:rPr lang="en-US" dirty="0" smtClean="0"/>
              <a:t>What are the assumptions and facts of the American Mafia during Prohibition?</a:t>
            </a:r>
          </a:p>
          <a:p>
            <a:r>
              <a:rPr lang="en-US" dirty="0" smtClean="0"/>
              <a:t>What are the effects of Prohibition on law enforcement agencies?</a:t>
            </a:r>
          </a:p>
          <a:p>
            <a:r>
              <a:rPr lang="en-US" dirty="0" smtClean="0"/>
              <a:t>What are the effects of organized crime on society and law enforcement agencies?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Organized Crime: Key Questions to Consider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133</TotalTime>
  <Words>97</Words>
  <Application>Microsoft Macintosh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Slide 1</vt:lpstr>
      <vt:lpstr>Organized Crime</vt:lpstr>
      <vt:lpstr>Mafia Family Structure</vt:lpstr>
      <vt:lpstr>Organized Crime: Key Questions to Consider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Balogh</dc:creator>
  <cp:lastModifiedBy>Jennifer Balogh</cp:lastModifiedBy>
  <cp:revision>9</cp:revision>
  <dcterms:created xsi:type="dcterms:W3CDTF">2010-08-10T19:12:51Z</dcterms:created>
  <dcterms:modified xsi:type="dcterms:W3CDTF">2010-08-10T21:26:42Z</dcterms:modified>
</cp:coreProperties>
</file>